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9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D72-1EEB-4806-B445-8DA8EFC2FBD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5668-87B9-4C91-A92D-4200C67E8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D72-1EEB-4806-B445-8DA8EFC2FBD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5668-87B9-4C91-A92D-4200C67E8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D72-1EEB-4806-B445-8DA8EFC2FBD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5668-87B9-4C91-A92D-4200C67E8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D72-1EEB-4806-B445-8DA8EFC2FBD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5668-87B9-4C91-A92D-4200C67E8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D72-1EEB-4806-B445-8DA8EFC2FBD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5668-87B9-4C91-A92D-4200C67E8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D72-1EEB-4806-B445-8DA8EFC2FBD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5668-87B9-4C91-A92D-4200C67E8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D72-1EEB-4806-B445-8DA8EFC2FBD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5668-87B9-4C91-A92D-4200C67E8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D72-1EEB-4806-B445-8DA8EFC2FBD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5668-87B9-4C91-A92D-4200C67E8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D72-1EEB-4806-B445-8DA8EFC2FBD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5668-87B9-4C91-A92D-4200C67E8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D72-1EEB-4806-B445-8DA8EFC2FBD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5668-87B9-4C91-A92D-4200C67E8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21D72-1EEB-4806-B445-8DA8EFC2FBD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5668-87B9-4C91-A92D-4200C67E8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21D72-1EEB-4806-B445-8DA8EFC2FBD8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5668-87B9-4C91-A92D-4200C67E8A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ся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357686" y="2214554"/>
            <a:ext cx="371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Тайганова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Диана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  <a:ea typeface="+mj-ea"/>
                <a:cs typeface="+mj-cs"/>
              </a:rPr>
              <a:t>Мисс- Улыбка!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6618" y="1571612"/>
            <a:ext cx="2423089" cy="35004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ася\Desktop\Новая папка (3)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85918" y="2357430"/>
            <a:ext cx="371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Кормакова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Алиса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Мисс-Доброта!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428736"/>
            <a:ext cx="2334380" cy="41500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429124" y="2071678"/>
            <a:ext cx="3786214" cy="314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Хазиева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Самина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Мисс-Скромность!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6835" y="1428736"/>
            <a:ext cx="2492589" cy="35229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57356" y="2500306"/>
            <a:ext cx="3714776" cy="1714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Шангареева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Карина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Мисс-Отзывчивость!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6413" y="1714487"/>
            <a:ext cx="2178859" cy="38735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43042" y="2357430"/>
            <a:ext cx="371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Кашафеева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Самира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Мисс-Артистизм!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428736"/>
            <a:ext cx="2152505" cy="41066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85918" y="2357430"/>
            <a:ext cx="371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Шигаева Алиса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Мисс-Нежность!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71612"/>
            <a:ext cx="2142391" cy="3808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85918" y="2357430"/>
            <a:ext cx="371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Багавеева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Амиля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  <a:ea typeface="+mj-ea"/>
                <a:cs typeface="+mj-cs"/>
              </a:rPr>
              <a:t>Мисс-Очарование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571612"/>
            <a:ext cx="2405818" cy="4277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85918" y="2357430"/>
            <a:ext cx="371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Диярова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Амина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  <a:ea typeface="+mj-ea"/>
                <a:cs typeface="+mj-cs"/>
              </a:rPr>
              <a:t>Мисс-Совершенство!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643050"/>
            <a:ext cx="2071702" cy="3683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357686" y="2214554"/>
            <a:ext cx="371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Нуриева Зарина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7030A0"/>
                </a:solidFill>
                <a:latin typeface="Monotype Corsiva" pitchFamily="66" charset="0"/>
                <a:ea typeface="+mj-ea"/>
                <a:cs typeface="+mj-cs"/>
              </a:rPr>
              <a:t>Мисс- Обаяние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428736"/>
            <a:ext cx="2203774" cy="3833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26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Вася</dc:creator>
  <cp:lastModifiedBy>1</cp:lastModifiedBy>
  <cp:revision>22</cp:revision>
  <dcterms:created xsi:type="dcterms:W3CDTF">2017-03-05T18:22:18Z</dcterms:created>
  <dcterms:modified xsi:type="dcterms:W3CDTF">2017-03-07T04:50:02Z</dcterms:modified>
</cp:coreProperties>
</file>