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63" r:id="rId3"/>
    <p:sldId id="303" r:id="rId4"/>
    <p:sldId id="276" r:id="rId5"/>
    <p:sldId id="277" r:id="rId6"/>
    <p:sldId id="264" r:id="rId7"/>
    <p:sldId id="278" r:id="rId8"/>
    <p:sldId id="295" r:id="rId9"/>
    <p:sldId id="296" r:id="rId10"/>
    <p:sldId id="281" r:id="rId11"/>
    <p:sldId id="286" r:id="rId12"/>
    <p:sldId id="287" r:id="rId13"/>
    <p:sldId id="297" r:id="rId14"/>
    <p:sldId id="289" r:id="rId15"/>
    <p:sldId id="291" r:id="rId16"/>
    <p:sldId id="299" r:id="rId17"/>
    <p:sldId id="290" r:id="rId18"/>
    <p:sldId id="304" r:id="rId19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543" autoAdjust="0"/>
    <p:restoredTop sz="93325" autoAdjust="0"/>
  </p:normalViewPr>
  <p:slideViewPr>
    <p:cSldViewPr>
      <p:cViewPr varScale="1">
        <p:scale>
          <a:sx n="68" d="100"/>
          <a:sy n="68" d="100"/>
        </p:scale>
        <p:origin x="-64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FE6A77-041C-4822-AB1E-D8C3CD8B14C8}" type="datetimeFigureOut">
              <a:rPr lang="ru-RU"/>
              <a:pPr>
                <a:defRPr/>
              </a:pPr>
              <a:t>16.09.2017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1FC68C-5002-4AEC-A0B0-6A638C40B6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8816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A64CF5-DAB9-4591-9805-76CF50967744}" type="slidenum">
              <a:rPr lang="ru-RU" altLang="ru-RU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355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E81C0-1D68-4B0A-B605-3F4DE8D620A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167150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DE2DF-A9C5-4286-82AC-0263A29DE6E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60487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46298-A556-40CB-B428-D7C988612217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170559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DDC1D-1382-4CC8-AA23-3C88B278282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45668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8DC4D-353D-406E-8E30-98EB5B56B52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76138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06993-0B63-49CD-BA6E-E07CB55A75C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316022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AFD4E-1B49-4C7E-A9A3-6749B4A991D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77044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A9505-8C2F-41F0-874B-C3D2A9F6E48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403420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8E958-D571-43F7-95BB-F7A412BEB572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100741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E53E2-DE91-43B3-963D-25E05B2B5CCD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355676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B46CB-B572-4B11-A6CE-3D20AB8A22C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="" xmlns:p14="http://schemas.microsoft.com/office/powerpoint/2010/main" val="182437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F7726B2-ED0B-4B64-B739-B7BDF28691FC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448" y="836712"/>
            <a:ext cx="878497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Муниципальное </a:t>
            </a:r>
            <a:r>
              <a:rPr lang="ru-RU" alt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бюджетное дошкольное образовательное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учреждение детский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сад «САНДУГАЧ»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defRPr/>
            </a:pP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1928802"/>
            <a:ext cx="7435690" cy="298543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Проект</a:t>
            </a:r>
          </a:p>
          <a:p>
            <a:pPr algn="ctr" eaLnBrk="1" hangingPunct="1">
              <a:defRPr/>
            </a:pPr>
            <a:r>
              <a:rPr lang="ru-RU" alt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 Мой дом, </a:t>
            </a:r>
            <a:r>
              <a:rPr lang="ru-RU" alt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моя семья»</a:t>
            </a:r>
          </a:p>
          <a:p>
            <a:pPr algn="ctr" eaLnBrk="1" hangingPunct="1">
              <a:defRPr/>
            </a:pPr>
            <a:r>
              <a:rPr lang="ru-RU" alt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«Минем </a:t>
            </a:r>
            <a:r>
              <a:rPr lang="ru-RU" alt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өем</a:t>
            </a:r>
            <a:r>
              <a:rPr lang="ru-RU" alt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alt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минем</a:t>
            </a:r>
            <a:r>
              <a:rPr lang="ru-RU" alt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гаиләм</a:t>
            </a:r>
            <a:r>
              <a:rPr lang="ru-RU" alt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</a:t>
            </a:r>
            <a:endParaRPr lang="ru-RU" alt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alt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для детей средней группы</a:t>
            </a:r>
          </a:p>
          <a:p>
            <a:pPr algn="ctr" eaLnBrk="1" hangingPunct="1">
              <a:defRPr/>
            </a:pP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4904549"/>
            <a:ext cx="481047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Воспитатели :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Галимзянова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М.А.</a:t>
            </a:r>
          </a:p>
          <a:p>
            <a:pPr algn="ctr" eaLnBrk="1" hangingPunct="1">
              <a:defRPr/>
            </a:pP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Фаизрахманова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Л.Ф.</a:t>
            </a:r>
          </a:p>
          <a:p>
            <a:pPr algn="ctr" eaLnBrk="1" hangingPunct="1">
              <a:defRPr/>
            </a:pP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                   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6341618"/>
            <a:ext cx="481047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С. Высокая Гора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412776"/>
            <a:ext cx="34563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Мой дом.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Посмотрите: это дом-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крышей, дверью и окном,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 крылечком, и с трубой,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Цвет у дома – голубой.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Заходите смело в дом!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Приглашаете? Войдем!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Н. Голь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0875" y="332656"/>
            <a:ext cx="42318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этап. 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Выполнение проекта.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133" t="37377"/>
          <a:stretch>
            <a:fillRect/>
          </a:stretch>
        </p:blipFill>
        <p:spPr bwMode="auto">
          <a:xfrm>
            <a:off x="3938877" y="1772816"/>
            <a:ext cx="484508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Группа «Колокольчик»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907" y="3789040"/>
            <a:ext cx="5160573" cy="290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836713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Воспитываем  любовь к родному дому, семье, детскому саду.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Rafil\Desktop\Новая папка\DSC_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680000" cy="263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Развиваем мелкую моторику рук –лепим, рисуем.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410914" cy="248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4431815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Rafil\Desktop\Новая папка\20160905_1606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4"/>
            <a:ext cx="43559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7606">
            <a:off x="1297080" y="3265520"/>
            <a:ext cx="2434486" cy="368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5"/>
            <a:ext cx="4032448" cy="26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Rafil\Desktop\Новая папка\1473845595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4104456" cy="2736304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576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789040"/>
            <a:ext cx="4680520" cy="263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t="8759" b="23670"/>
          <a:stretch>
            <a:fillRect/>
          </a:stretch>
        </p:blipFill>
        <p:spPr bwMode="auto">
          <a:xfrm>
            <a:off x="395536" y="188640"/>
            <a:ext cx="32403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20688"/>
            <a:ext cx="4716016" cy="265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10823" b="17169"/>
          <a:stretch>
            <a:fillRect/>
          </a:stretch>
        </p:blipFill>
        <p:spPr bwMode="auto">
          <a:xfrm>
            <a:off x="395536" y="3078600"/>
            <a:ext cx="3240360" cy="37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56992"/>
            <a:ext cx="4644008" cy="309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367808" cy="327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75989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b="24992"/>
          <a:stretch>
            <a:fillRect/>
          </a:stretch>
        </p:blipFill>
        <p:spPr bwMode="auto">
          <a:xfrm>
            <a:off x="611560" y="1700808"/>
            <a:ext cx="3456312" cy="460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5" y="1628800"/>
            <a:ext cx="460851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7351" y="3429000"/>
            <a:ext cx="5296649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6161" t="7445" b="12341"/>
          <a:stretch>
            <a:fillRect/>
          </a:stretch>
        </p:blipFill>
        <p:spPr bwMode="auto">
          <a:xfrm>
            <a:off x="251520" y="260648"/>
            <a:ext cx="530706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>
              <a:buNone/>
              <a:defRPr/>
            </a:pP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 рамках этой работы мы достигли своей цели.</a:t>
            </a:r>
          </a:p>
          <a:p>
            <a:pPr>
              <a:defRPr/>
            </a:pP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Расширили представление детей об окружающем их мире.		</a:t>
            </a:r>
          </a:p>
          <a:p>
            <a:pPr>
              <a:defRPr/>
            </a:pP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2) Создали игровую проблемную ситуацию для развития у детей патриотических чувств		</a:t>
            </a:r>
          </a:p>
          <a:p>
            <a:pPr>
              <a:defRPr/>
            </a:pP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3) Развили любовь к родному дому, семье, детскому саду	</a:t>
            </a:r>
          </a:p>
          <a:p>
            <a:pPr>
              <a:defRPr/>
            </a:pP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4) Формировали начальное представление об истории  своего рода и семьи.		</a:t>
            </a:r>
          </a:p>
          <a:p>
            <a:pPr>
              <a:defRPr/>
            </a:pP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5) Активизировали желание детей узнать о значимых событиях  для семьи и рода, которые были связаны с историей страны.	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9020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Мой дом, </a:t>
            </a:r>
            <a:r>
              <a:rPr lang="ru-RU" alt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моя семья</a:t>
            </a:r>
          </a:p>
          <a:p>
            <a:pPr algn="ctr">
              <a:defRPr/>
            </a:pPr>
            <a:r>
              <a:rPr lang="tt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Минем өем, минем гаиләм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2786058"/>
            <a:ext cx="6568786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долгосрочный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групповой, </a:t>
            </a:r>
          </a:p>
          <a:p>
            <a:pPr algn="ctr" eaLnBrk="1" hangingPunct="1">
              <a:defRPr/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познавательно-творческий проект  </a:t>
            </a:r>
          </a:p>
          <a:p>
            <a:pPr algn="ctr" eaLnBrk="1" hangingPunct="1">
              <a:defRPr/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для детей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4–5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9"/>
            <a:ext cx="8157592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воспитатели, дети среднего дошкольного возраста (4-5 лет, родители)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68760"/>
            <a:ext cx="6246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Место реализации: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МДОУ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Высокогорсого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района 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Сандугач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 группа «Колокольчик»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Проблема: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Могу ли я сказать, что детский сад- это мой второй дом?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836712"/>
            <a:ext cx="6318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Этапы проекта: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 этап. Определение целей, задач и сроков проекта.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 этап. Разработка проекта.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 этап. Выполнение проекта.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 этап. Презентация проекта.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24936" cy="1080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 этап.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Определение целей, задач и сроков проекта.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88840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800" dirty="0" smtClean="0"/>
              <a:t> Расширить знания детей о жизни </a:t>
            </a:r>
            <a:r>
              <a:rPr lang="ru-RU" sz="2800" b="1" dirty="0" smtClean="0"/>
              <a:t>детского сада</a:t>
            </a:r>
            <a:r>
              <a:rPr lang="ru-RU" sz="2800" dirty="0" smtClean="0"/>
              <a:t>, через </a:t>
            </a:r>
            <a:r>
              <a:rPr lang="ru-RU" sz="2800" b="1" dirty="0" smtClean="0"/>
              <a:t>проектную деятельность</a:t>
            </a:r>
            <a:r>
              <a:rPr lang="ru-RU" sz="2800" dirty="0" smtClean="0"/>
              <a:t>. Создать эмоциональное и положительное отношение к </a:t>
            </a:r>
            <a:r>
              <a:rPr lang="ru-RU" sz="2800" b="1" dirty="0" smtClean="0"/>
              <a:t>детскому саду и к людям</a:t>
            </a:r>
            <a:r>
              <a:rPr lang="ru-RU" sz="2800" dirty="0" smtClean="0"/>
              <a:t>, которые здесь работают. Формировать нравственные отношения и чувство сопричастности к </a:t>
            </a:r>
            <a:r>
              <a:rPr lang="ru-RU" sz="2800" b="1" dirty="0" smtClean="0"/>
              <a:t>детскому саду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6.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0090" y="260648"/>
            <a:ext cx="28700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Задачи: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1183978"/>
            <a:ext cx="8856984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1) Расширять представление детей об окружающем их мире.		</a:t>
            </a:r>
          </a:p>
          <a:p>
            <a:pPr>
              <a:defRPr/>
            </a:pP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2) Создание игровой проблемной ситуации для развития у детей патриотических чувств		</a:t>
            </a:r>
          </a:p>
          <a:p>
            <a:pPr>
              <a:defRPr/>
            </a:pP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3) Развитие любви к родному дому, </a:t>
            </a: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семье, детскому саду</a:t>
            </a: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pPr>
              <a:defRPr/>
            </a:pP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4) Формировать начальное представление </a:t>
            </a: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 истории  своего рода и семьи.</a:t>
            </a: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	</a:t>
            </a:r>
          </a:p>
          <a:p>
            <a:pPr>
              <a:defRPr/>
            </a:pP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5) Активизировать желание детей узнать </a:t>
            </a:r>
            <a:r>
              <a:rPr lang="ru-RU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 значимых событиях  для семьи и рода, которые были связаны с историей страны.</a:t>
            </a:r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	</a:t>
            </a:r>
          </a:p>
          <a:p>
            <a:pPr algn="ctr" eaLnBrk="1" hangingPunct="1">
              <a:defRPr/>
            </a:pPr>
            <a:endParaRPr lang="ru-RU" sz="2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 этап.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Разработка проекта.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Довести до участников проекта важность данной темы.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Подобрать методическую, познавательную и художественную литературу, иллюстративный и демонстрационный материал по теме проекта.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Подобрать материал для изобразительной и познавательной деятельности детей.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с родителями по теме проекта (консультации, совместная деятельность).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Составить перспективный план мероприятий.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Итоги проектной деятельности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832648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     для педагогов: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 освоение проектного метода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  повышение уровня педагогической компетентности, профессиональный рост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повышение качества работы с детьми через использование различных видов деятельности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     для детей: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-Дети должны научиться трепетному отношению к заветам предков, к их памяти, к преемственности поколений.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 детей должно развиться чувство привязанности к дому, семье,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детскому саду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любимым и близким людям, чтобы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детский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сад стал действительно вторым домом.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Формирование уважения к сотрудникам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детского сада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и к результатам их труда.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Развитие игровой деятельности на основе сотрудничества.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     для родителей: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 партнерские отношения родителей и педагогов в совместной организации выставки «Дом будущего».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Продукт проектной деятельности: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рисунки детей, выполненные карандашами с использованием трафаретов.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панно «Дом» (коллективная работа).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композиция «Мой необычный дом» (индивидуальные работы).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модели занятий, дидактические игры,  информационный материал для родителей и педагогов.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наглядные материалы и пособия.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подбор стихотворений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, считалок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теме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218</Words>
  <Application>Microsoft Office PowerPoint</Application>
  <PresentationFormat>Экран (4:3)</PresentationFormat>
  <Paragraphs>79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Diseño predeterminado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Итоги проектной деятельности </vt:lpstr>
      <vt:lpstr>Продукт проектной деятельности: </vt:lpstr>
      <vt:lpstr>Слайд 10</vt:lpstr>
      <vt:lpstr>Группа «Колокольчик»</vt:lpstr>
      <vt:lpstr>Развиваем мелкую моторику рук –лепим, рисуем.</vt:lpstr>
      <vt:lpstr>Слайд 13</vt:lpstr>
      <vt:lpstr>Слайд 14</vt:lpstr>
      <vt:lpstr>Слайд 15</vt:lpstr>
      <vt:lpstr>Слайд 16</vt:lpstr>
      <vt:lpstr>Слайд 17</vt:lpstr>
      <vt:lpstr>Заключение.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1</cp:lastModifiedBy>
  <cp:revision>275</cp:revision>
  <dcterms:created xsi:type="dcterms:W3CDTF">2010-05-23T14:28:12Z</dcterms:created>
  <dcterms:modified xsi:type="dcterms:W3CDTF">2017-09-16T14:07:19Z</dcterms:modified>
</cp:coreProperties>
</file>