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Ярмарка идей 2017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071966" cy="5911873"/>
          </a:xfrm>
        </p:spPr>
      </p:pic>
      <p:pic>
        <p:nvPicPr>
          <p:cNvPr id="6" name="Содержимое 5" descr="Ярмарка идей 1 2017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14290"/>
            <a:ext cx="4500594" cy="591187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ярмарка идей 2 2017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214842" cy="5840435"/>
          </a:xfrm>
        </p:spPr>
      </p:pic>
      <p:pic>
        <p:nvPicPr>
          <p:cNvPr id="6" name="Содержимое 5" descr="ярмарка идей 3 2017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14290"/>
            <a:ext cx="4214842" cy="591187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2017-10-03T15:11:46Z</dcterms:created>
  <dcterms:modified xsi:type="dcterms:W3CDTF">2017-10-03T15:18:12Z</dcterms:modified>
</cp:coreProperties>
</file>